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57" r:id="rId3"/>
    <p:sldId id="260" r:id="rId4"/>
    <p:sldId id="268" r:id="rId5"/>
    <p:sldId id="267" r:id="rId6"/>
    <p:sldId id="269" r:id="rId7"/>
    <p:sldId id="271" r:id="rId8"/>
    <p:sldId id="265" r:id="rId9"/>
    <p:sldId id="270" r:id="rId10"/>
    <p:sldId id="264" r:id="rId11"/>
    <p:sldId id="266" r:id="rId12"/>
    <p:sldId id="263" r:id="rId13"/>
    <p:sldId id="262" r:id="rId14"/>
    <p:sldId id="261" r:id="rId15"/>
    <p:sldId id="258" r:id="rId16"/>
  </p:sldIdLst>
  <p:sldSz cx="9906000" cy="6858000" type="A4"/>
  <p:notesSz cx="6735763" cy="9866313"/>
  <p:custDataLst>
    <p:tags r:id="rId1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d" initials="ch" lastIdx="2" clrIdx="0"/>
  <p:cmAuthor id="1" name="Katja Leist" initials="KL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FD"/>
    <a:srgbClr val="FDFFFF"/>
    <a:srgbClr val="FFFEFE"/>
    <a:srgbClr val="FEFEFF"/>
    <a:srgbClr val="FEFFFE"/>
    <a:srgbClr val="FEFEFE"/>
    <a:srgbClr val="FEFFFF"/>
    <a:srgbClr val="FFFFFE"/>
    <a:srgbClr val="FF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7943" autoAdjust="0"/>
  </p:normalViewPr>
  <p:slideViewPr>
    <p:cSldViewPr snapToObjects="1" showGuides="1">
      <p:cViewPr>
        <p:scale>
          <a:sx n="125" d="100"/>
          <a:sy n="125" d="100"/>
        </p:scale>
        <p:origin x="-1056" y="-132"/>
      </p:cViewPr>
      <p:guideLst>
        <p:guide orient="horz" pos="2376"/>
        <p:guide orient="horz" pos="4156"/>
        <p:guide orient="horz" pos="595"/>
        <p:guide pos="3120"/>
        <p:guide pos="330"/>
        <p:guide pos="591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98" d="100"/>
          <a:sy n="98" d="100"/>
        </p:scale>
        <p:origin x="-2664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Datum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Name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27083-4E52-4C46-9272-144354517A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75169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Datum</a:t>
            </a:r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Name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3D0E2-90BF-48AE-9492-216AE54D0C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44329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1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itel"/>
          <p:cNvSpPr>
            <a:spLocks noGrp="1"/>
          </p:cNvSpPr>
          <p:nvPr>
            <p:ph type="ctrTitle" hasCustomPrompt="1"/>
          </p:nvPr>
        </p:nvSpPr>
        <p:spPr>
          <a:xfrm>
            <a:off x="0" y="2876400"/>
            <a:ext cx="9906000" cy="14400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525600" rIns="2340000" bIns="298800" anchor="b" anchorCtr="0"/>
          <a:lstStyle>
            <a:lvl1pPr>
              <a:lnSpc>
                <a:spcPct val="90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br>
              <a:rPr lang="de-DE" dirty="0" smtClean="0"/>
            </a:br>
            <a:r>
              <a:rPr lang="de-DE" dirty="0" smtClean="0"/>
              <a:t>optional 2-zeilig</a:t>
            </a:r>
            <a:endParaRPr lang="de-DE" dirty="0"/>
          </a:p>
        </p:txBody>
      </p:sp>
      <p:sp>
        <p:nvSpPr>
          <p:cNvPr id="12" name="Untertitel"/>
          <p:cNvSpPr>
            <a:spLocks noGrp="1"/>
          </p:cNvSpPr>
          <p:nvPr>
            <p:ph type="subTitle" idx="1" hasCustomPrompt="1"/>
          </p:nvPr>
        </p:nvSpPr>
        <p:spPr>
          <a:xfrm>
            <a:off x="0" y="4456800"/>
            <a:ext cx="9906000" cy="2401200"/>
          </a:xfrm>
          <a:noFill/>
        </p:spPr>
        <p:txBody>
          <a:bodyPr lIns="525600" tIns="216000" rIns="2340000" bIns="39600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Autor</a:t>
            </a:r>
            <a:br>
              <a:rPr lang="de-DE" dirty="0" smtClean="0"/>
            </a:br>
            <a:r>
              <a:rPr lang="de-DE" dirty="0" smtClean="0"/>
              <a:t>Abteilung</a:t>
            </a:r>
            <a:br>
              <a:rPr lang="de-DE" dirty="0" smtClean="0"/>
            </a:br>
            <a:r>
              <a:rPr lang="de-DE" dirty="0" smtClean="0"/>
              <a:t>Datum</a:t>
            </a:r>
            <a:endParaRPr lang="de-DE" dirty="0"/>
          </a:p>
        </p:txBody>
      </p:sp>
      <p:sp>
        <p:nvSpPr>
          <p:cNvPr id="13" name="Sensorstrahl"/>
          <p:cNvSpPr/>
          <p:nvPr userDrawn="1"/>
        </p:nvSpPr>
        <p:spPr>
          <a:xfrm>
            <a:off x="0" y="4316400"/>
            <a:ext cx="9906000" cy="1368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647353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038-2D38-4B10-A0EB-C05CC9130EB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| Veranstaltung | Vertraulich</a:t>
            </a:r>
            <a:endParaRPr lang="de-DE"/>
          </a:p>
        </p:txBody>
      </p:sp>
      <p:sp>
        <p:nvSpPr>
          <p:cNvPr id="4" name="Datumsplatzhalt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Datum</a:t>
            </a:r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idx="16"/>
          </p:nvPr>
        </p:nvSpPr>
        <p:spPr>
          <a:xfrm>
            <a:off x="3476836" y="3770313"/>
            <a:ext cx="5904656" cy="2827337"/>
          </a:xfrm>
        </p:spPr>
        <p:txBody>
          <a:bodyPr bIns="72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3" name="Inhaltsplatzhalter 1"/>
          <p:cNvSpPr>
            <a:spLocks noGrp="1"/>
          </p:cNvSpPr>
          <p:nvPr>
            <p:ph idx="1"/>
          </p:nvPr>
        </p:nvSpPr>
        <p:spPr>
          <a:xfrm>
            <a:off x="3476836" y="944563"/>
            <a:ext cx="5904656" cy="2825749"/>
          </a:xfrm>
        </p:spPr>
        <p:txBody>
          <a:bodyPr bIns="72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524816" y="3825650"/>
            <a:ext cx="2772000" cy="2772000"/>
          </a:xfrm>
        </p:spPr>
        <p:txBody>
          <a:bodyPr lIns="0" tIns="180000" rIns="0" bIns="180000"/>
          <a:lstStyle>
            <a:lvl1pPr marL="0" indent="0">
              <a:buFontTx/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4"/>
          </p:nvPr>
        </p:nvSpPr>
        <p:spPr>
          <a:xfrm>
            <a:off x="523732" y="944563"/>
            <a:ext cx="2772000" cy="2772000"/>
          </a:xfrm>
        </p:spPr>
        <p:txBody>
          <a:bodyPr lIns="0" tIns="180000" rIns="0" bIns="180000"/>
          <a:lstStyle>
            <a:lvl1pPr marL="0" indent="0">
              <a:buFontTx/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Subheadline"/>
          <p:cNvSpPr>
            <a:spLocks noGrp="1"/>
          </p:cNvSpPr>
          <p:nvPr>
            <p:ph type="body" idx="13" hasCustomPrompt="1"/>
          </p:nvPr>
        </p:nvSpPr>
        <p:spPr>
          <a:xfrm>
            <a:off x="525600" y="548680"/>
            <a:ext cx="7308000" cy="288000"/>
          </a:xfrm>
        </p:spPr>
        <p:txBody>
          <a:bodyPr tIns="0" anchor="t" anchorCtr="0"/>
          <a:lstStyle>
            <a:lvl1pPr marL="0" indent="0"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Subheadline 1-ZEILIG</a:t>
            </a:r>
          </a:p>
        </p:txBody>
      </p:sp>
      <p:sp>
        <p:nvSpPr>
          <p:cNvPr id="12" name="Titel"/>
          <p:cNvSpPr>
            <a:spLocks noGrp="1"/>
          </p:cNvSpPr>
          <p:nvPr>
            <p:ph type="title" hasCustomPrompt="1"/>
          </p:nvPr>
        </p:nvSpPr>
        <p:spPr>
          <a:xfrm>
            <a:off x="525600" y="288000"/>
            <a:ext cx="7308000" cy="2606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err="1" smtClean="0"/>
              <a:t>folientitel</a:t>
            </a:r>
            <a:r>
              <a:rPr lang="de-DE" dirty="0" smtClean="0"/>
              <a:t> 1-ZEILIG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5224116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038-2D38-4B10-A0EB-C05CC9130EB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| Veranstaltung | Vertraulich</a:t>
            </a:r>
            <a:endParaRPr lang="de-DE"/>
          </a:p>
        </p:txBody>
      </p:sp>
      <p:sp>
        <p:nvSpPr>
          <p:cNvPr id="5" name="Datumsplatzhalt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Datum</a:t>
            </a:r>
            <a:endParaRPr lang="de-DE"/>
          </a:p>
        </p:txBody>
      </p:sp>
      <p:sp>
        <p:nvSpPr>
          <p:cNvPr id="15" name="Inhaltsplatzhalter 4"/>
          <p:cNvSpPr>
            <a:spLocks noGrp="1"/>
          </p:cNvSpPr>
          <p:nvPr>
            <p:ph sz="half" idx="18"/>
          </p:nvPr>
        </p:nvSpPr>
        <p:spPr>
          <a:xfrm>
            <a:off x="5061504" y="3770312"/>
            <a:ext cx="4318470" cy="2827337"/>
          </a:xfrm>
        </p:spPr>
        <p:txBody>
          <a:bodyPr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1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875" y="3770312"/>
            <a:ext cx="4314663" cy="2827337"/>
          </a:xfrm>
        </p:spPr>
        <p:txBody>
          <a:bodyPr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1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5"/>
          </p:nvPr>
        </p:nvSpPr>
        <p:spPr>
          <a:xfrm>
            <a:off x="5061504" y="944563"/>
            <a:ext cx="4318470" cy="2825750"/>
          </a:xfrm>
        </p:spPr>
        <p:txBody>
          <a:bodyPr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1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3" name="Inhaltsplatzhalter 1"/>
          <p:cNvSpPr>
            <a:spLocks noGrp="1"/>
          </p:cNvSpPr>
          <p:nvPr>
            <p:ph sz="half" idx="1"/>
          </p:nvPr>
        </p:nvSpPr>
        <p:spPr>
          <a:xfrm>
            <a:off x="523875" y="944563"/>
            <a:ext cx="4314663" cy="2825750"/>
          </a:xfrm>
        </p:spPr>
        <p:txBody>
          <a:bodyPr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1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Subheadline"/>
          <p:cNvSpPr>
            <a:spLocks noGrp="1"/>
          </p:cNvSpPr>
          <p:nvPr>
            <p:ph type="body" idx="13" hasCustomPrompt="1"/>
          </p:nvPr>
        </p:nvSpPr>
        <p:spPr>
          <a:xfrm>
            <a:off x="525600" y="548680"/>
            <a:ext cx="7308000" cy="288000"/>
          </a:xfrm>
        </p:spPr>
        <p:txBody>
          <a:bodyPr tIns="0" anchor="t" anchorCtr="0"/>
          <a:lstStyle>
            <a:lvl1pPr marL="0" indent="0"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Subheadline 1-ZEILIG</a:t>
            </a:r>
          </a:p>
        </p:txBody>
      </p:sp>
      <p:sp>
        <p:nvSpPr>
          <p:cNvPr id="11" name="Titel"/>
          <p:cNvSpPr>
            <a:spLocks noGrp="1"/>
          </p:cNvSpPr>
          <p:nvPr>
            <p:ph type="title" hasCustomPrompt="1"/>
          </p:nvPr>
        </p:nvSpPr>
        <p:spPr>
          <a:xfrm>
            <a:off x="525600" y="288000"/>
            <a:ext cx="7308000" cy="2606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err="1" smtClean="0"/>
              <a:t>folientitel</a:t>
            </a:r>
            <a:r>
              <a:rPr lang="de-DE" dirty="0" smtClean="0"/>
              <a:t> 1-ZEILIG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538275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038-2D38-4B10-A0EB-C05CC9130EB2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Fußzeilenplatzhal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| Veranstaltung | Vertraulich</a:t>
            </a:r>
            <a:endParaRPr lang="de-DE"/>
          </a:p>
        </p:txBody>
      </p:sp>
      <p:sp>
        <p:nvSpPr>
          <p:cNvPr id="3" name="Datumsplatzhalt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Datum</a:t>
            </a:r>
            <a:endParaRPr lang="de-DE"/>
          </a:p>
        </p:txBody>
      </p:sp>
      <p:sp>
        <p:nvSpPr>
          <p:cNvPr id="8" name="Subheadline"/>
          <p:cNvSpPr>
            <a:spLocks noGrp="1"/>
          </p:cNvSpPr>
          <p:nvPr>
            <p:ph type="body" idx="13" hasCustomPrompt="1"/>
          </p:nvPr>
        </p:nvSpPr>
        <p:spPr>
          <a:xfrm>
            <a:off x="525600" y="548680"/>
            <a:ext cx="7308000" cy="288000"/>
          </a:xfrm>
        </p:spPr>
        <p:txBody>
          <a:bodyPr tIns="0" anchor="t" anchorCtr="0"/>
          <a:lstStyle>
            <a:lvl1pPr marL="0" indent="0"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Subheadline 1-ZEILIG</a:t>
            </a:r>
          </a:p>
        </p:txBody>
      </p:sp>
      <p:sp>
        <p:nvSpPr>
          <p:cNvPr id="7" name="Titel"/>
          <p:cNvSpPr>
            <a:spLocks noGrp="1"/>
          </p:cNvSpPr>
          <p:nvPr>
            <p:ph type="title" hasCustomPrompt="1"/>
          </p:nvPr>
        </p:nvSpPr>
        <p:spPr>
          <a:xfrm>
            <a:off x="525600" y="288000"/>
            <a:ext cx="7308000" cy="2606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err="1" smtClean="0"/>
              <a:t>folientitel</a:t>
            </a:r>
            <a:r>
              <a:rPr lang="de-DE" dirty="0" smtClean="0"/>
              <a:t> 1-ZEILIG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252808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906000" cy="4316400"/>
          </a:xfrm>
        </p:spPr>
        <p:txBody>
          <a:bodyPr lIns="396000" tIns="180000" rIns="396000" bIns="180000"/>
          <a:lstStyle>
            <a:lvl1pPr marL="0" indent="0">
              <a:buFontTx/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Kapitelplatzhalter"/>
          <p:cNvSpPr>
            <a:spLocks noGrp="1"/>
          </p:cNvSpPr>
          <p:nvPr>
            <p:ph type="body" idx="1" hasCustomPrompt="1"/>
          </p:nvPr>
        </p:nvSpPr>
        <p:spPr>
          <a:xfrm>
            <a:off x="-15552" y="4453200"/>
            <a:ext cx="2145000" cy="1260000"/>
          </a:xfrm>
          <a:solidFill>
            <a:schemeClr val="bg1">
              <a:alpha val="85000"/>
            </a:schemeClr>
          </a:solidFill>
        </p:spPr>
        <p:txBody>
          <a:bodyPr lIns="525600" tIns="72000" rIns="396000" bIns="72000" anchor="ctr" anchorCtr="0"/>
          <a:lstStyle>
            <a:lvl1pPr marL="0" indent="0" algn="l">
              <a:buNone/>
              <a:defRPr sz="6000" b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01</a:t>
            </a:r>
          </a:p>
        </p:txBody>
      </p:sp>
      <p:sp>
        <p:nvSpPr>
          <p:cNvPr id="12" name="Sensorstrahl"/>
          <p:cNvSpPr/>
          <p:nvPr userDrawn="1"/>
        </p:nvSpPr>
        <p:spPr>
          <a:xfrm>
            <a:off x="0" y="4316400"/>
            <a:ext cx="9906000" cy="1368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itel"/>
          <p:cNvSpPr>
            <a:spLocks noGrp="1"/>
          </p:cNvSpPr>
          <p:nvPr>
            <p:ph type="ctrTitle" hasCustomPrompt="1"/>
          </p:nvPr>
        </p:nvSpPr>
        <p:spPr>
          <a:xfrm>
            <a:off x="0" y="2876400"/>
            <a:ext cx="9906000" cy="1440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525600" rIns="2340000" bIns="298800" anchor="b" anchorCtr="0"/>
          <a:lstStyle>
            <a:lvl1pPr>
              <a:lnSpc>
                <a:spcPct val="90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Kapiteltitel</a:t>
            </a:r>
            <a:br>
              <a:rPr lang="de-DE" dirty="0" smtClean="0"/>
            </a:br>
            <a:r>
              <a:rPr lang="de-DE" dirty="0" smtClean="0"/>
              <a:t>(Kapitelnummer ggf. Unten)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1550605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vollflächig mit Titelbander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038-2D38-4B10-A0EB-C05CC9130EB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| Veranstaltung | Vertraulich</a:t>
            </a:r>
            <a:endParaRPr lang="de-DE"/>
          </a:p>
        </p:txBody>
      </p:sp>
      <p:sp>
        <p:nvSpPr>
          <p:cNvPr id="5" name="Datumsplatzhalt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Datum</a:t>
            </a:r>
            <a:endParaRPr lang="de-DE"/>
          </a:p>
        </p:txBody>
      </p:sp>
      <p:sp>
        <p:nvSpPr>
          <p:cNvPr id="3" name="Bildplatzhalter"/>
          <p:cNvSpPr>
            <a:spLocks noGrp="1"/>
          </p:cNvSpPr>
          <p:nvPr>
            <p:ph type="pic" idx="1"/>
          </p:nvPr>
        </p:nvSpPr>
        <p:spPr>
          <a:xfrm>
            <a:off x="0" y="944563"/>
            <a:ext cx="9906000" cy="5653087"/>
          </a:xfrm>
        </p:spPr>
        <p:txBody>
          <a:bodyPr lIns="396000" tIns="180000" rIns="396000" bIns="180000"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Subheadline"/>
          <p:cNvSpPr>
            <a:spLocks noGrp="1"/>
          </p:cNvSpPr>
          <p:nvPr>
            <p:ph type="body" sz="half" idx="2" hasCustomPrompt="1"/>
          </p:nvPr>
        </p:nvSpPr>
        <p:spPr>
          <a:xfrm>
            <a:off x="0" y="5220000"/>
            <a:ext cx="9906000" cy="540000"/>
          </a:xfrm>
          <a:solidFill>
            <a:srgbClr val="FFFFFF">
              <a:alpha val="85882"/>
            </a:srgbClr>
          </a:solidFill>
        </p:spPr>
        <p:txBody>
          <a:bodyPr lIns="525600" tIns="36000" rIns="525600" bIns="36000"/>
          <a:lstStyle>
            <a:lvl1pPr marL="0" indent="0">
              <a:buNone/>
              <a:defRPr sz="2000" cap="all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Subheadline 1-zeilig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>
          <a:xfrm>
            <a:off x="-1" y="4500000"/>
            <a:ext cx="9906000" cy="720000"/>
          </a:xfrm>
          <a:solidFill>
            <a:srgbClr val="FFFFFF">
              <a:alpha val="85882"/>
            </a:srgbClr>
          </a:solidFill>
        </p:spPr>
        <p:txBody>
          <a:bodyPr lIns="525600" tIns="36000" rIns="525600" bIns="36000" anchor="b"/>
          <a:lstStyle>
            <a:lvl1pPr algn="l">
              <a:defRPr sz="2400" b="0" baseline="0"/>
            </a:lvl1pPr>
          </a:lstStyle>
          <a:p>
            <a:r>
              <a:rPr lang="de-DE" dirty="0" err="1" smtClean="0"/>
              <a:t>folientitel</a:t>
            </a:r>
            <a:r>
              <a:rPr lang="de-DE" dirty="0" smtClean="0"/>
              <a:t> 1-zeilig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8429764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ensorstrahl"/>
          <p:cNvSpPr/>
          <p:nvPr userDrawn="1"/>
        </p:nvSpPr>
        <p:spPr>
          <a:xfrm>
            <a:off x="0" y="4316400"/>
            <a:ext cx="9906000" cy="1368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Untertitel"/>
          <p:cNvSpPr>
            <a:spLocks noGrp="1"/>
          </p:cNvSpPr>
          <p:nvPr>
            <p:ph type="subTitle" idx="1" hasCustomPrompt="1"/>
          </p:nvPr>
        </p:nvSpPr>
        <p:spPr>
          <a:xfrm>
            <a:off x="0" y="4456800"/>
            <a:ext cx="9906000" cy="2401200"/>
          </a:xfrm>
          <a:noFill/>
        </p:spPr>
        <p:txBody>
          <a:bodyPr lIns="525600" tIns="216000" rIns="2340000" bIns="39600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Ansprechpartner</a:t>
            </a:r>
            <a:br>
              <a:rPr lang="de-DE" dirty="0" smtClean="0"/>
            </a:br>
            <a:r>
              <a:rPr lang="de-DE" dirty="0" smtClean="0"/>
              <a:t>Abteilung</a:t>
            </a:r>
            <a:br>
              <a:rPr lang="de-DE" dirty="0" smtClean="0"/>
            </a:br>
            <a:r>
              <a:rPr lang="de-DE" dirty="0" smtClean="0"/>
              <a:t>ggf. Telefon / E-Mail</a:t>
            </a:r>
          </a:p>
        </p:txBody>
      </p:sp>
      <p:sp>
        <p:nvSpPr>
          <p:cNvPr id="13" name="Titel"/>
          <p:cNvSpPr>
            <a:spLocks noGrp="1"/>
          </p:cNvSpPr>
          <p:nvPr>
            <p:ph type="ctrTitle" hasCustomPrompt="1"/>
          </p:nvPr>
        </p:nvSpPr>
        <p:spPr>
          <a:xfrm>
            <a:off x="0" y="2876400"/>
            <a:ext cx="9906000" cy="1440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525600" rIns="2340000" bIns="298800" anchor="b" anchorCtr="0"/>
          <a:lstStyle>
            <a:lvl1pPr>
              <a:lnSpc>
                <a:spcPct val="90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Vielen Dank für Ihre Aufmerksamkeit.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5435039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513383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906000" cy="4316400"/>
          </a:xfrm>
        </p:spPr>
        <p:txBody>
          <a:bodyPr lIns="396000" tIns="180000" rIns="396000" bIns="180000"/>
          <a:lstStyle>
            <a:lvl1pPr marL="0" indent="0">
              <a:buFontTx/>
              <a:buNone/>
              <a:defRPr sz="150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" name="Untertitel"/>
          <p:cNvSpPr>
            <a:spLocks noGrp="1"/>
          </p:cNvSpPr>
          <p:nvPr>
            <p:ph type="subTitle" idx="1" hasCustomPrompt="1"/>
          </p:nvPr>
        </p:nvSpPr>
        <p:spPr>
          <a:xfrm>
            <a:off x="0" y="4456800"/>
            <a:ext cx="9906000" cy="2401200"/>
          </a:xfrm>
          <a:noFill/>
        </p:spPr>
        <p:txBody>
          <a:bodyPr lIns="525600" tIns="216000" rIns="2340000" bIns="39600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Autor</a:t>
            </a:r>
            <a:br>
              <a:rPr lang="de-DE" dirty="0" smtClean="0"/>
            </a:br>
            <a:r>
              <a:rPr lang="de-DE" dirty="0" smtClean="0"/>
              <a:t>Abteilung</a:t>
            </a:r>
            <a:br>
              <a:rPr lang="de-DE" dirty="0" smtClean="0"/>
            </a:br>
            <a:r>
              <a:rPr lang="de-DE" dirty="0" smtClean="0"/>
              <a:t>Datum</a:t>
            </a:r>
            <a:endParaRPr lang="de-DE" dirty="0"/>
          </a:p>
        </p:txBody>
      </p:sp>
      <p:sp>
        <p:nvSpPr>
          <p:cNvPr id="10" name="Sensorstrahl"/>
          <p:cNvSpPr/>
          <p:nvPr userDrawn="1"/>
        </p:nvSpPr>
        <p:spPr>
          <a:xfrm>
            <a:off x="0" y="4316400"/>
            <a:ext cx="9906000" cy="1368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0" y="2876400"/>
            <a:ext cx="9906000" cy="1440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525600" rIns="2340000" bIns="298800" anchor="b" anchorCtr="0"/>
          <a:lstStyle>
            <a:lvl1pPr>
              <a:lnSpc>
                <a:spcPct val="90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br>
              <a:rPr lang="de-DE" dirty="0" smtClean="0"/>
            </a:br>
            <a:r>
              <a:rPr lang="de-DE" dirty="0" smtClean="0"/>
              <a:t>optional 2-zeilig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868978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038-2D38-4B10-A0EB-C05CC9130EB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| Veranstaltung | Vertraulich</a:t>
            </a:r>
            <a:endParaRPr lang="de-DE"/>
          </a:p>
        </p:txBody>
      </p:sp>
      <p:sp>
        <p:nvSpPr>
          <p:cNvPr id="4" name="Datumsplatzhalt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Datum</a:t>
            </a:r>
            <a:endParaRPr lang="de-DE"/>
          </a:p>
        </p:txBody>
      </p:sp>
      <p:sp>
        <p:nvSpPr>
          <p:cNvPr id="3" name="Inhaltsplatzhalter"/>
          <p:cNvSpPr>
            <a:spLocks noGrp="1"/>
          </p:cNvSpPr>
          <p:nvPr>
            <p:ph idx="1"/>
          </p:nvPr>
        </p:nvSpPr>
        <p:spPr>
          <a:xfrm>
            <a:off x="525600" y="944563"/>
            <a:ext cx="8856525" cy="5653087"/>
          </a:xfrm>
        </p:spPr>
        <p:txBody>
          <a:bodyPr vert="horz" lIns="0" tIns="144000" rIns="0" bIns="72000" rtlCol="0">
            <a:no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7" name="Subheadline"/>
          <p:cNvSpPr>
            <a:spLocks noGrp="1"/>
          </p:cNvSpPr>
          <p:nvPr>
            <p:ph type="body" idx="13" hasCustomPrompt="1"/>
          </p:nvPr>
        </p:nvSpPr>
        <p:spPr>
          <a:xfrm>
            <a:off x="525601" y="548680"/>
            <a:ext cx="7307124" cy="288000"/>
          </a:xfrm>
        </p:spPr>
        <p:txBody>
          <a:bodyPr tIns="0" anchor="t" anchorCtr="0"/>
          <a:lstStyle>
            <a:lvl1pPr marL="0" indent="0"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 smtClean="0"/>
              <a:t>Subheadline 1-ZEILIG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>
          <a:xfrm>
            <a:off x="525601" y="288000"/>
            <a:ext cx="7307124" cy="2606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err="1" smtClean="0"/>
              <a:t>folientitel</a:t>
            </a:r>
            <a:r>
              <a:rPr lang="de-DE" dirty="0" smtClean="0"/>
              <a:t> 1-ZEILIG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7496805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itel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038-2D38-4B10-A0EB-C05CC9130EB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| Veranstaltung | Vertraulich</a:t>
            </a:r>
            <a:endParaRPr lang="de-DE"/>
          </a:p>
        </p:txBody>
      </p:sp>
      <p:sp>
        <p:nvSpPr>
          <p:cNvPr id="4" name="Datumsplatzhalt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Datum</a:t>
            </a:r>
            <a:endParaRPr lang="de-DE"/>
          </a:p>
        </p:txBody>
      </p:sp>
      <p:sp>
        <p:nvSpPr>
          <p:cNvPr id="3" name="Inhaltsplatzhalter"/>
          <p:cNvSpPr>
            <a:spLocks noGrp="1"/>
          </p:cNvSpPr>
          <p:nvPr>
            <p:ph idx="1"/>
          </p:nvPr>
        </p:nvSpPr>
        <p:spPr>
          <a:xfrm>
            <a:off x="525600" y="944563"/>
            <a:ext cx="8856000" cy="5653087"/>
          </a:xfrm>
        </p:spPr>
        <p:txBody>
          <a:bodyPr bIns="72000"/>
          <a:lstStyle>
            <a:lvl4pPr>
              <a:defRPr sz="1600"/>
            </a:lvl4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>
          <a:xfrm>
            <a:off x="525600" y="288000"/>
            <a:ext cx="7308000" cy="61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FOLIENTITEL 2-ZEILIG</a:t>
            </a:r>
            <a:br>
              <a:rPr lang="de-DE" dirty="0" smtClean="0"/>
            </a:br>
            <a:r>
              <a:rPr lang="de-DE" dirty="0" smtClean="0"/>
              <a:t>OHNE Subheadline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7624063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inks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038-2D38-4B10-A0EB-C05CC9130EB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| Veranstaltung | Vertraulich</a:t>
            </a:r>
            <a:endParaRPr lang="de-DE"/>
          </a:p>
        </p:txBody>
      </p:sp>
      <p:sp>
        <p:nvSpPr>
          <p:cNvPr id="4" name="Datumsplatzhalt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Datum</a:t>
            </a:r>
            <a:endParaRPr lang="de-DE"/>
          </a:p>
        </p:txBody>
      </p:sp>
      <p:sp>
        <p:nvSpPr>
          <p:cNvPr id="9" name="Bildplatzhalter"/>
          <p:cNvSpPr>
            <a:spLocks noGrp="1"/>
          </p:cNvSpPr>
          <p:nvPr>
            <p:ph type="pic" sz="quarter" idx="14"/>
          </p:nvPr>
        </p:nvSpPr>
        <p:spPr>
          <a:xfrm>
            <a:off x="5030389" y="944563"/>
            <a:ext cx="4351103" cy="5653087"/>
          </a:xfrm>
        </p:spPr>
        <p:txBody>
          <a:bodyPr lIns="0" tIns="180000" rIns="0" bIns="180000"/>
          <a:lstStyle>
            <a:lvl1pPr marL="0" indent="0">
              <a:buFontTx/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" name="Inhaltsplatzhalter"/>
          <p:cNvSpPr>
            <a:spLocks noGrp="1"/>
          </p:cNvSpPr>
          <p:nvPr>
            <p:ph idx="1"/>
          </p:nvPr>
        </p:nvSpPr>
        <p:spPr>
          <a:xfrm>
            <a:off x="525600" y="944563"/>
            <a:ext cx="4349400" cy="5653087"/>
          </a:xfrm>
        </p:spPr>
        <p:txBody>
          <a:bodyPr bIns="72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1" name="Subheadline"/>
          <p:cNvSpPr>
            <a:spLocks noGrp="1"/>
          </p:cNvSpPr>
          <p:nvPr>
            <p:ph type="body" idx="13" hasCustomPrompt="1"/>
          </p:nvPr>
        </p:nvSpPr>
        <p:spPr>
          <a:xfrm>
            <a:off x="525600" y="548680"/>
            <a:ext cx="7308000" cy="288000"/>
          </a:xfrm>
        </p:spPr>
        <p:txBody>
          <a:bodyPr tIns="0" anchor="t" anchorCtr="0"/>
          <a:lstStyle>
            <a:lvl1pPr marL="0" indent="0"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Subheadline 1-ZEILIG</a:t>
            </a:r>
          </a:p>
        </p:txBody>
      </p:sp>
      <p:sp>
        <p:nvSpPr>
          <p:cNvPr id="10" name="Titel"/>
          <p:cNvSpPr>
            <a:spLocks noGrp="1"/>
          </p:cNvSpPr>
          <p:nvPr>
            <p:ph type="title" hasCustomPrompt="1"/>
          </p:nvPr>
        </p:nvSpPr>
        <p:spPr>
          <a:xfrm>
            <a:off x="525600" y="288000"/>
            <a:ext cx="7308000" cy="2606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err="1" smtClean="0"/>
              <a:t>folientitel</a:t>
            </a:r>
            <a:r>
              <a:rPr lang="de-DE" dirty="0" smtClean="0"/>
              <a:t> 1-ZEILIG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0175598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038-2D38-4B10-A0EB-C05CC9130EB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| Veranstaltung | Vertraulich</a:t>
            </a:r>
            <a:endParaRPr lang="de-DE"/>
          </a:p>
        </p:txBody>
      </p:sp>
      <p:sp>
        <p:nvSpPr>
          <p:cNvPr id="4" name="Datumsplatzhalt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Datum</a:t>
            </a:r>
            <a:endParaRPr lang="de-DE"/>
          </a:p>
        </p:txBody>
      </p:sp>
      <p:sp>
        <p:nvSpPr>
          <p:cNvPr id="3" name="Inhaltsplatzhalter"/>
          <p:cNvSpPr>
            <a:spLocks noGrp="1"/>
          </p:cNvSpPr>
          <p:nvPr>
            <p:ph idx="1"/>
          </p:nvPr>
        </p:nvSpPr>
        <p:spPr>
          <a:xfrm>
            <a:off x="5030999" y="944563"/>
            <a:ext cx="4350493" cy="5653087"/>
          </a:xfrm>
        </p:spPr>
        <p:txBody>
          <a:bodyPr bIns="72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9" name="Bildplatzhalter"/>
          <p:cNvSpPr>
            <a:spLocks noGrp="1"/>
          </p:cNvSpPr>
          <p:nvPr>
            <p:ph type="pic" sz="quarter" idx="14"/>
          </p:nvPr>
        </p:nvSpPr>
        <p:spPr>
          <a:xfrm>
            <a:off x="525600" y="944563"/>
            <a:ext cx="4349400" cy="5653087"/>
          </a:xfrm>
        </p:spPr>
        <p:txBody>
          <a:bodyPr lIns="0" tIns="180000" rIns="0" bIns="180000"/>
          <a:lstStyle>
            <a:lvl1pPr marL="0" indent="0">
              <a:buFontTx/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Subheadline"/>
          <p:cNvSpPr>
            <a:spLocks noGrp="1"/>
          </p:cNvSpPr>
          <p:nvPr>
            <p:ph type="body" idx="13" hasCustomPrompt="1"/>
          </p:nvPr>
        </p:nvSpPr>
        <p:spPr>
          <a:xfrm>
            <a:off x="525600" y="548680"/>
            <a:ext cx="7308000" cy="288000"/>
          </a:xfrm>
        </p:spPr>
        <p:txBody>
          <a:bodyPr tIns="0" anchor="t" anchorCtr="0"/>
          <a:lstStyle>
            <a:lvl1pPr marL="0" indent="0"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Subheadline 1-ZEILIG</a:t>
            </a:r>
          </a:p>
        </p:txBody>
      </p:sp>
      <p:sp>
        <p:nvSpPr>
          <p:cNvPr id="10" name="Titel"/>
          <p:cNvSpPr>
            <a:spLocks noGrp="1"/>
          </p:cNvSpPr>
          <p:nvPr>
            <p:ph type="title" hasCustomPrompt="1"/>
          </p:nvPr>
        </p:nvSpPr>
        <p:spPr>
          <a:xfrm>
            <a:off x="525600" y="288000"/>
            <a:ext cx="7308000" cy="2606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err="1" smtClean="0"/>
              <a:t>folientitel</a:t>
            </a:r>
            <a:r>
              <a:rPr lang="de-DE" dirty="0" smtClean="0"/>
              <a:t> 1-ZEILIG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953328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038-2D38-4B10-A0EB-C05CC9130EB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| Veranstaltung | Vertraulich</a:t>
            </a:r>
            <a:endParaRPr lang="de-DE"/>
          </a:p>
        </p:txBody>
      </p:sp>
      <p:sp>
        <p:nvSpPr>
          <p:cNvPr id="5" name="Datumsplatzhalt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Datum</a:t>
            </a:r>
            <a:endParaRPr lang="de-DE"/>
          </a:p>
        </p:txBody>
      </p:sp>
      <p:sp>
        <p:nvSpPr>
          <p:cNvPr id="4" name="Inhaltsplatzhalter 2"/>
          <p:cNvSpPr>
            <a:spLocks noGrp="1"/>
          </p:cNvSpPr>
          <p:nvPr>
            <p:ph sz="half" idx="2"/>
          </p:nvPr>
        </p:nvSpPr>
        <p:spPr>
          <a:xfrm>
            <a:off x="5031000" y="1304764"/>
            <a:ext cx="4351126" cy="5292886"/>
          </a:xfrm>
        </p:spPr>
        <p:txBody>
          <a:bodyPr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1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3" name="Inhaltsplatzhalter 1"/>
          <p:cNvSpPr>
            <a:spLocks noGrp="1"/>
          </p:cNvSpPr>
          <p:nvPr>
            <p:ph sz="half" idx="1"/>
          </p:nvPr>
        </p:nvSpPr>
        <p:spPr>
          <a:xfrm>
            <a:off x="523874" y="1304764"/>
            <a:ext cx="4351125" cy="5292886"/>
          </a:xfrm>
        </p:spPr>
        <p:txBody>
          <a:bodyPr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1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Spaltenüberschrift 2"/>
          <p:cNvSpPr>
            <a:spLocks noGrp="1"/>
          </p:cNvSpPr>
          <p:nvPr>
            <p:ph type="body" idx="16" hasCustomPrompt="1"/>
          </p:nvPr>
        </p:nvSpPr>
        <p:spPr>
          <a:xfrm>
            <a:off x="5030999" y="900000"/>
            <a:ext cx="4351127" cy="360000"/>
          </a:xfrm>
        </p:spPr>
        <p:txBody>
          <a:bodyPr tIns="0" anchor="ctr" anchorCtr="0"/>
          <a:lstStyle>
            <a:lvl1pPr marL="0" indent="0" algn="ctr">
              <a:buNone/>
              <a:defRPr sz="18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Spaltenüberschrift</a:t>
            </a:r>
          </a:p>
        </p:txBody>
      </p:sp>
      <p:sp>
        <p:nvSpPr>
          <p:cNvPr id="9" name="Spaltenüberschrift 1"/>
          <p:cNvSpPr>
            <a:spLocks noGrp="1"/>
          </p:cNvSpPr>
          <p:nvPr>
            <p:ph type="body" idx="14" hasCustomPrompt="1"/>
          </p:nvPr>
        </p:nvSpPr>
        <p:spPr>
          <a:xfrm>
            <a:off x="523873" y="900000"/>
            <a:ext cx="4350355" cy="360000"/>
          </a:xfrm>
        </p:spPr>
        <p:txBody>
          <a:bodyPr tIns="0" anchor="ctr" anchorCtr="0"/>
          <a:lstStyle>
            <a:lvl1pPr marL="0" indent="0" algn="ctr">
              <a:buNone/>
              <a:defRPr sz="18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Spaltenüberschrift</a:t>
            </a:r>
          </a:p>
        </p:txBody>
      </p:sp>
      <p:cxnSp>
        <p:nvCxnSpPr>
          <p:cNvPr id="12" name="Trennstrich Spaltenüberschrift"/>
          <p:cNvCxnSpPr/>
          <p:nvPr userDrawn="1"/>
        </p:nvCxnSpPr>
        <p:spPr>
          <a:xfrm>
            <a:off x="0" y="1260000"/>
            <a:ext cx="9906000" cy="0"/>
          </a:xfrm>
          <a:prstGeom prst="line">
            <a:avLst/>
          </a:prstGeom>
          <a:ln w="9525" cap="sq">
            <a:solidFill>
              <a:srgbClr val="C4CAC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headline"/>
          <p:cNvSpPr>
            <a:spLocks noGrp="1"/>
          </p:cNvSpPr>
          <p:nvPr>
            <p:ph type="body" idx="13" hasCustomPrompt="1"/>
          </p:nvPr>
        </p:nvSpPr>
        <p:spPr>
          <a:xfrm>
            <a:off x="525600" y="548680"/>
            <a:ext cx="7308000" cy="288000"/>
          </a:xfrm>
        </p:spPr>
        <p:txBody>
          <a:bodyPr tIns="0" anchor="t" anchorCtr="0"/>
          <a:lstStyle>
            <a:lvl1pPr marL="0" indent="0"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Subheadline 1-ZEILIG</a:t>
            </a:r>
          </a:p>
        </p:txBody>
      </p:sp>
      <p:sp>
        <p:nvSpPr>
          <p:cNvPr id="15" name="Titel"/>
          <p:cNvSpPr>
            <a:spLocks noGrp="1"/>
          </p:cNvSpPr>
          <p:nvPr>
            <p:ph type="title" hasCustomPrompt="1"/>
          </p:nvPr>
        </p:nvSpPr>
        <p:spPr>
          <a:xfrm>
            <a:off x="525600" y="288000"/>
            <a:ext cx="7308000" cy="2606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err="1" smtClean="0"/>
              <a:t>folientitel</a:t>
            </a:r>
            <a:r>
              <a:rPr lang="de-DE" dirty="0" smtClean="0"/>
              <a:t> 1-ZEILIG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9527273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038-2D38-4B10-A0EB-C05CC9130EB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| Veranstaltung | Vertraulich</a:t>
            </a:r>
            <a:endParaRPr lang="de-DE"/>
          </a:p>
        </p:txBody>
      </p:sp>
      <p:sp>
        <p:nvSpPr>
          <p:cNvPr id="5" name="Datumsplatzhalt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Datum</a:t>
            </a:r>
            <a:endParaRPr lang="de-DE"/>
          </a:p>
        </p:txBody>
      </p:sp>
      <p:sp>
        <p:nvSpPr>
          <p:cNvPr id="12" name="Inhaltsplatzhalter 3"/>
          <p:cNvSpPr>
            <a:spLocks noGrp="1"/>
          </p:cNvSpPr>
          <p:nvPr>
            <p:ph sz="half" idx="15"/>
          </p:nvPr>
        </p:nvSpPr>
        <p:spPr>
          <a:xfrm>
            <a:off x="6501172" y="1304764"/>
            <a:ext cx="2880000" cy="5292886"/>
          </a:xfrm>
        </p:spPr>
        <p:txBody>
          <a:bodyPr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1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sz="half" idx="2"/>
          </p:nvPr>
        </p:nvSpPr>
        <p:spPr>
          <a:xfrm>
            <a:off x="3513000" y="1304764"/>
            <a:ext cx="2880000" cy="5292886"/>
          </a:xfrm>
        </p:spPr>
        <p:txBody>
          <a:bodyPr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1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3" name="Inhaltsplatzhalter 1"/>
          <p:cNvSpPr>
            <a:spLocks noGrp="1"/>
          </p:cNvSpPr>
          <p:nvPr>
            <p:ph sz="half" idx="1"/>
          </p:nvPr>
        </p:nvSpPr>
        <p:spPr>
          <a:xfrm>
            <a:off x="523874" y="1304764"/>
            <a:ext cx="2880049" cy="5292886"/>
          </a:xfrm>
        </p:spPr>
        <p:txBody>
          <a:bodyPr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1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4" name="Spaltenüberschrift 3"/>
          <p:cNvSpPr>
            <a:spLocks noGrp="1"/>
          </p:cNvSpPr>
          <p:nvPr>
            <p:ph type="body" idx="17" hasCustomPrompt="1"/>
          </p:nvPr>
        </p:nvSpPr>
        <p:spPr>
          <a:xfrm>
            <a:off x="6501172" y="900000"/>
            <a:ext cx="2880000" cy="360000"/>
          </a:xfrm>
        </p:spPr>
        <p:txBody>
          <a:bodyPr tIns="0" anchor="ctr" anchorCtr="0"/>
          <a:lstStyle>
            <a:lvl1pPr marL="0" indent="0" algn="ctr">
              <a:buNone/>
              <a:defRPr sz="18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Spaltenüberschrift</a:t>
            </a:r>
          </a:p>
        </p:txBody>
      </p:sp>
      <p:sp>
        <p:nvSpPr>
          <p:cNvPr id="13" name="Spaltenüberschrift 2"/>
          <p:cNvSpPr>
            <a:spLocks noGrp="1"/>
          </p:cNvSpPr>
          <p:nvPr>
            <p:ph type="body" idx="16" hasCustomPrompt="1"/>
          </p:nvPr>
        </p:nvSpPr>
        <p:spPr>
          <a:xfrm>
            <a:off x="3513000" y="900000"/>
            <a:ext cx="2880000" cy="360000"/>
          </a:xfrm>
        </p:spPr>
        <p:txBody>
          <a:bodyPr tIns="0" anchor="ctr" anchorCtr="0"/>
          <a:lstStyle>
            <a:lvl1pPr marL="0" indent="0" algn="ctr">
              <a:buNone/>
              <a:defRPr sz="18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Spaltenüberschrift</a:t>
            </a:r>
          </a:p>
        </p:txBody>
      </p:sp>
      <p:sp>
        <p:nvSpPr>
          <p:cNvPr id="9" name="Spaltenüberschrift 1"/>
          <p:cNvSpPr>
            <a:spLocks noGrp="1"/>
          </p:cNvSpPr>
          <p:nvPr>
            <p:ph type="body" idx="14" hasCustomPrompt="1"/>
          </p:nvPr>
        </p:nvSpPr>
        <p:spPr>
          <a:xfrm>
            <a:off x="523923" y="900000"/>
            <a:ext cx="2880000" cy="360000"/>
          </a:xfrm>
        </p:spPr>
        <p:txBody>
          <a:bodyPr tIns="0" anchor="ctr" anchorCtr="0"/>
          <a:lstStyle>
            <a:lvl1pPr marL="0" indent="0" algn="ctr">
              <a:buNone/>
              <a:defRPr sz="18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Spaltenüberschrift</a:t>
            </a:r>
          </a:p>
        </p:txBody>
      </p:sp>
      <p:cxnSp>
        <p:nvCxnSpPr>
          <p:cNvPr id="15" name="Trennlinie Spaltenüberschrift"/>
          <p:cNvCxnSpPr/>
          <p:nvPr userDrawn="1"/>
        </p:nvCxnSpPr>
        <p:spPr>
          <a:xfrm>
            <a:off x="0" y="1260000"/>
            <a:ext cx="9906000" cy="0"/>
          </a:xfrm>
          <a:prstGeom prst="line">
            <a:avLst/>
          </a:prstGeom>
          <a:ln w="9525" cap="sq">
            <a:solidFill>
              <a:srgbClr val="C4CACE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bheadline"/>
          <p:cNvSpPr>
            <a:spLocks noGrp="1"/>
          </p:cNvSpPr>
          <p:nvPr>
            <p:ph type="body" idx="13" hasCustomPrompt="1"/>
          </p:nvPr>
        </p:nvSpPr>
        <p:spPr>
          <a:xfrm>
            <a:off x="525600" y="548680"/>
            <a:ext cx="7308000" cy="288000"/>
          </a:xfrm>
        </p:spPr>
        <p:txBody>
          <a:bodyPr tIns="0" anchor="t" anchorCtr="0"/>
          <a:lstStyle>
            <a:lvl1pPr marL="0" indent="0"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Subheadline 1-ZEILIG</a:t>
            </a:r>
          </a:p>
        </p:txBody>
      </p:sp>
      <p:sp>
        <p:nvSpPr>
          <p:cNvPr id="18" name="Titel"/>
          <p:cNvSpPr>
            <a:spLocks noGrp="1"/>
          </p:cNvSpPr>
          <p:nvPr>
            <p:ph type="title" hasCustomPrompt="1"/>
          </p:nvPr>
        </p:nvSpPr>
        <p:spPr>
          <a:xfrm>
            <a:off x="525600" y="288000"/>
            <a:ext cx="7308000" cy="2606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err="1" smtClean="0"/>
              <a:t>folientitel</a:t>
            </a:r>
            <a:r>
              <a:rPr lang="de-DE" dirty="0" smtClean="0"/>
              <a:t> 1-ZEILIG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6646616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-spaltig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038-2D38-4B10-A0EB-C05CC9130EB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| Veranstaltung | Vertraulich</a:t>
            </a:r>
            <a:endParaRPr lang="de-DE"/>
          </a:p>
        </p:txBody>
      </p:sp>
      <p:sp>
        <p:nvSpPr>
          <p:cNvPr id="5" name="Datumsplatzhalt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Datum</a:t>
            </a:r>
            <a:endParaRPr lang="de-DE"/>
          </a:p>
        </p:txBody>
      </p:sp>
      <p:sp>
        <p:nvSpPr>
          <p:cNvPr id="17" name="Bildplatzhalter 3"/>
          <p:cNvSpPr>
            <a:spLocks noGrp="1"/>
          </p:cNvSpPr>
          <p:nvPr>
            <p:ph type="pic" sz="quarter" idx="20"/>
          </p:nvPr>
        </p:nvSpPr>
        <p:spPr>
          <a:xfrm>
            <a:off x="6501172" y="4748975"/>
            <a:ext cx="2880000" cy="1800000"/>
          </a:xfrm>
        </p:spPr>
        <p:txBody>
          <a:bodyPr lIns="0" tIns="180000" rIns="0" bIns="180000"/>
          <a:lstStyle>
            <a:lvl1pPr marL="0" indent="0">
              <a:buFontTx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9"/>
          </p:nvPr>
        </p:nvSpPr>
        <p:spPr>
          <a:xfrm>
            <a:off x="3513001" y="4748975"/>
            <a:ext cx="2880000" cy="1800000"/>
          </a:xfrm>
        </p:spPr>
        <p:txBody>
          <a:bodyPr lIns="0" tIns="180000" rIns="0" bIns="180000"/>
          <a:lstStyle>
            <a:lvl1pPr marL="0" indent="0">
              <a:buFontTx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5" name="Bildplatzhalter 1"/>
          <p:cNvSpPr>
            <a:spLocks noGrp="1"/>
          </p:cNvSpPr>
          <p:nvPr>
            <p:ph type="pic" sz="quarter" idx="18"/>
          </p:nvPr>
        </p:nvSpPr>
        <p:spPr>
          <a:xfrm>
            <a:off x="524828" y="4748975"/>
            <a:ext cx="2880000" cy="1800000"/>
          </a:xfrm>
        </p:spPr>
        <p:txBody>
          <a:bodyPr lIns="0" tIns="180000" rIns="0" bIns="180000"/>
          <a:lstStyle>
            <a:lvl1pPr marL="0" indent="0">
              <a:buFontTx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7" name="Inhaltsplatzhalter 3"/>
          <p:cNvSpPr>
            <a:spLocks noGrp="1"/>
          </p:cNvSpPr>
          <p:nvPr>
            <p:ph sz="half" idx="15"/>
          </p:nvPr>
        </p:nvSpPr>
        <p:spPr>
          <a:xfrm>
            <a:off x="6501172" y="1304764"/>
            <a:ext cx="2880000" cy="3447236"/>
          </a:xfrm>
        </p:spPr>
        <p:txBody>
          <a:bodyPr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1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35" name="Inhaltsplatzhalter 2"/>
          <p:cNvSpPr>
            <a:spLocks noGrp="1"/>
          </p:cNvSpPr>
          <p:nvPr>
            <p:ph sz="half" idx="2"/>
          </p:nvPr>
        </p:nvSpPr>
        <p:spPr>
          <a:xfrm>
            <a:off x="3513000" y="1304764"/>
            <a:ext cx="2880000" cy="3447236"/>
          </a:xfrm>
        </p:spPr>
        <p:txBody>
          <a:bodyPr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1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34" name="Inhaltsplatzhalter 1"/>
          <p:cNvSpPr>
            <a:spLocks noGrp="1"/>
          </p:cNvSpPr>
          <p:nvPr>
            <p:ph sz="half" idx="1"/>
          </p:nvPr>
        </p:nvSpPr>
        <p:spPr>
          <a:xfrm>
            <a:off x="524828" y="1304764"/>
            <a:ext cx="2880000" cy="3447236"/>
          </a:xfrm>
        </p:spPr>
        <p:txBody>
          <a:bodyPr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1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39" name="Spaltenüberschrift 3"/>
          <p:cNvSpPr>
            <a:spLocks noGrp="1"/>
          </p:cNvSpPr>
          <p:nvPr>
            <p:ph type="body" idx="17" hasCustomPrompt="1"/>
          </p:nvPr>
        </p:nvSpPr>
        <p:spPr>
          <a:xfrm>
            <a:off x="6501172" y="900000"/>
            <a:ext cx="2880000" cy="360000"/>
          </a:xfrm>
        </p:spPr>
        <p:txBody>
          <a:bodyPr tIns="0" anchor="ctr" anchorCtr="0"/>
          <a:lstStyle>
            <a:lvl1pPr marL="0" indent="0" algn="ctr">
              <a:buNone/>
              <a:defRPr sz="18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Spaltenüberschrift</a:t>
            </a:r>
          </a:p>
        </p:txBody>
      </p:sp>
      <p:sp>
        <p:nvSpPr>
          <p:cNvPr id="38" name="Spaltenüberschrift 2"/>
          <p:cNvSpPr>
            <a:spLocks noGrp="1"/>
          </p:cNvSpPr>
          <p:nvPr>
            <p:ph type="body" idx="16" hasCustomPrompt="1"/>
          </p:nvPr>
        </p:nvSpPr>
        <p:spPr>
          <a:xfrm>
            <a:off x="3513000" y="900000"/>
            <a:ext cx="2880000" cy="360000"/>
          </a:xfrm>
        </p:spPr>
        <p:txBody>
          <a:bodyPr tIns="0" anchor="ctr" anchorCtr="0"/>
          <a:lstStyle>
            <a:lvl1pPr marL="0" indent="0" algn="ctr">
              <a:buNone/>
              <a:defRPr sz="18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Spaltenüberschrift</a:t>
            </a:r>
          </a:p>
        </p:txBody>
      </p:sp>
      <p:sp>
        <p:nvSpPr>
          <p:cNvPr id="36" name="Spaltenüberschrift 1"/>
          <p:cNvSpPr>
            <a:spLocks noGrp="1"/>
          </p:cNvSpPr>
          <p:nvPr>
            <p:ph type="body" idx="14" hasCustomPrompt="1"/>
          </p:nvPr>
        </p:nvSpPr>
        <p:spPr>
          <a:xfrm>
            <a:off x="524828" y="900000"/>
            <a:ext cx="2880000" cy="360000"/>
          </a:xfrm>
        </p:spPr>
        <p:txBody>
          <a:bodyPr tIns="0" anchor="ctr" anchorCtr="0"/>
          <a:lstStyle>
            <a:lvl1pPr marL="0" indent="0" algn="ctr">
              <a:buNone/>
              <a:defRPr sz="18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Spaltenüberschrift</a:t>
            </a:r>
          </a:p>
        </p:txBody>
      </p:sp>
      <p:cxnSp>
        <p:nvCxnSpPr>
          <p:cNvPr id="18" name="Trennlinie Spaltenüberschrift"/>
          <p:cNvCxnSpPr/>
          <p:nvPr userDrawn="1"/>
        </p:nvCxnSpPr>
        <p:spPr>
          <a:xfrm>
            <a:off x="0" y="1260000"/>
            <a:ext cx="9906000" cy="0"/>
          </a:xfrm>
          <a:prstGeom prst="line">
            <a:avLst/>
          </a:prstGeom>
          <a:ln w="9525" cap="sq">
            <a:solidFill>
              <a:schemeClr val="accent4">
                <a:lumMod val="40000"/>
                <a:lumOff val="6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headline"/>
          <p:cNvSpPr>
            <a:spLocks noGrp="1"/>
          </p:cNvSpPr>
          <p:nvPr>
            <p:ph type="body" idx="13" hasCustomPrompt="1"/>
          </p:nvPr>
        </p:nvSpPr>
        <p:spPr>
          <a:xfrm>
            <a:off x="525600" y="548680"/>
            <a:ext cx="7308000" cy="288000"/>
          </a:xfrm>
        </p:spPr>
        <p:txBody>
          <a:bodyPr tIns="0" anchor="t" anchorCtr="0"/>
          <a:lstStyle>
            <a:lvl1pPr marL="0" indent="0"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Subheadline 1-ZEILIG</a:t>
            </a:r>
          </a:p>
        </p:txBody>
      </p:sp>
      <p:sp>
        <p:nvSpPr>
          <p:cNvPr id="19" name="Titel"/>
          <p:cNvSpPr>
            <a:spLocks noGrp="1"/>
          </p:cNvSpPr>
          <p:nvPr>
            <p:ph type="title" hasCustomPrompt="1"/>
          </p:nvPr>
        </p:nvSpPr>
        <p:spPr>
          <a:xfrm>
            <a:off x="525600" y="288000"/>
            <a:ext cx="7308000" cy="2606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err="1" smtClean="0"/>
              <a:t>folientitel</a:t>
            </a:r>
            <a:r>
              <a:rPr lang="de-DE" dirty="0" smtClean="0"/>
              <a:t> 1-ZEILIG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6974262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Hilfslinie oben links"/>
          <p:cNvCxnSpPr/>
          <p:nvPr/>
        </p:nvCxnSpPr>
        <p:spPr>
          <a:xfrm>
            <a:off x="-390000" y="943200"/>
            <a:ext cx="312000" cy="0"/>
          </a:xfrm>
          <a:prstGeom prst="line">
            <a:avLst/>
          </a:prstGeom>
          <a:ln w="6350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Hilfslinie oben rechts"/>
          <p:cNvCxnSpPr/>
          <p:nvPr/>
        </p:nvCxnSpPr>
        <p:spPr>
          <a:xfrm>
            <a:off x="9984000" y="943200"/>
            <a:ext cx="312000" cy="0"/>
          </a:xfrm>
          <a:prstGeom prst="line">
            <a:avLst/>
          </a:prstGeom>
          <a:ln w="6350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Hilfslinie unten rechts"/>
          <p:cNvCxnSpPr/>
          <p:nvPr/>
        </p:nvCxnSpPr>
        <p:spPr>
          <a:xfrm>
            <a:off x="9997020" y="6595200"/>
            <a:ext cx="312000" cy="0"/>
          </a:xfrm>
          <a:prstGeom prst="line">
            <a:avLst/>
          </a:prstGeom>
          <a:ln w="6350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Hilfslinie unten links"/>
          <p:cNvCxnSpPr/>
          <p:nvPr/>
        </p:nvCxnSpPr>
        <p:spPr>
          <a:xfrm>
            <a:off x="-387619" y="6595200"/>
            <a:ext cx="312000" cy="0"/>
          </a:xfrm>
          <a:prstGeom prst="line">
            <a:avLst/>
          </a:prstGeom>
          <a:ln w="6350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Hilfslinie unten links"/>
          <p:cNvCxnSpPr/>
          <p:nvPr/>
        </p:nvCxnSpPr>
        <p:spPr>
          <a:xfrm>
            <a:off x="525600" y="6930000"/>
            <a:ext cx="0" cy="288000"/>
          </a:xfrm>
          <a:prstGeom prst="line">
            <a:avLst/>
          </a:prstGeom>
          <a:ln w="6350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Hilfslinie unten rechts"/>
          <p:cNvCxnSpPr/>
          <p:nvPr/>
        </p:nvCxnSpPr>
        <p:spPr>
          <a:xfrm>
            <a:off x="9381600" y="6954271"/>
            <a:ext cx="0" cy="288000"/>
          </a:xfrm>
          <a:prstGeom prst="line">
            <a:avLst/>
          </a:prstGeom>
          <a:ln w="6350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Hilfslinie oben rechts"/>
          <p:cNvCxnSpPr/>
          <p:nvPr/>
        </p:nvCxnSpPr>
        <p:spPr>
          <a:xfrm>
            <a:off x="9381600" y="-360000"/>
            <a:ext cx="0" cy="288000"/>
          </a:xfrm>
          <a:prstGeom prst="line">
            <a:avLst/>
          </a:prstGeom>
          <a:ln w="6350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Hilfslinie oben links"/>
          <p:cNvCxnSpPr/>
          <p:nvPr/>
        </p:nvCxnSpPr>
        <p:spPr>
          <a:xfrm>
            <a:off x="525600" y="-360000"/>
            <a:ext cx="0" cy="288000"/>
          </a:xfrm>
          <a:prstGeom prst="line">
            <a:avLst/>
          </a:prstGeom>
          <a:ln w="6350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Hilfslinie Mitte links"/>
          <p:cNvCxnSpPr/>
          <p:nvPr/>
        </p:nvCxnSpPr>
        <p:spPr>
          <a:xfrm>
            <a:off x="-234000" y="3769200"/>
            <a:ext cx="156000" cy="0"/>
          </a:xfrm>
          <a:prstGeom prst="line">
            <a:avLst/>
          </a:prstGeom>
          <a:ln w="6350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Hilfslinie Mitte oben"/>
          <p:cNvCxnSpPr/>
          <p:nvPr/>
        </p:nvCxnSpPr>
        <p:spPr>
          <a:xfrm>
            <a:off x="4950619" y="-216000"/>
            <a:ext cx="0" cy="144000"/>
          </a:xfrm>
          <a:prstGeom prst="line">
            <a:avLst/>
          </a:prstGeom>
          <a:ln w="6350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Hilfslinie Mitte rechts"/>
          <p:cNvCxnSpPr/>
          <p:nvPr/>
        </p:nvCxnSpPr>
        <p:spPr>
          <a:xfrm>
            <a:off x="9984000" y="3769200"/>
            <a:ext cx="156000" cy="0"/>
          </a:xfrm>
          <a:prstGeom prst="line">
            <a:avLst/>
          </a:prstGeom>
          <a:ln w="6350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Hilfslinie Mitte unten"/>
          <p:cNvCxnSpPr/>
          <p:nvPr/>
        </p:nvCxnSpPr>
        <p:spPr>
          <a:xfrm>
            <a:off x="4950619" y="6930000"/>
            <a:ext cx="0" cy="144000"/>
          </a:xfrm>
          <a:prstGeom prst="line">
            <a:avLst/>
          </a:prstGeom>
          <a:ln w="6350" cap="sq"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inweis Mittel Inhaltsbereich"/>
          <p:cNvSpPr txBox="1"/>
          <p:nvPr/>
        </p:nvSpPr>
        <p:spPr>
          <a:xfrm>
            <a:off x="-1248000" y="3546000"/>
            <a:ext cx="1170000" cy="216000"/>
          </a:xfrm>
          <a:prstGeom prst="rect">
            <a:avLst/>
          </a:prstGeom>
          <a:noFill/>
        </p:spPr>
        <p:txBody>
          <a:bodyPr wrap="square" lIns="0" tIns="0" rIns="0" bIns="36000" rtlCol="0" anchor="b" anchorCtr="0">
            <a:noAutofit/>
          </a:bodyPr>
          <a:lstStyle/>
          <a:p>
            <a:pPr algn="r"/>
            <a:r>
              <a:rPr lang="de-DE" sz="900" dirty="0" smtClean="0">
                <a:solidFill>
                  <a:srgbClr val="FFFFFF"/>
                </a:solidFill>
              </a:rPr>
              <a:t>Mitte Inhaltsbereich</a:t>
            </a:r>
            <a:endParaRPr lang="de-DE" sz="900" dirty="0">
              <a:solidFill>
                <a:srgbClr val="FFFFFF"/>
              </a:solidFill>
            </a:endParaRPr>
          </a:p>
        </p:txBody>
      </p:sp>
      <p:sp>
        <p:nvSpPr>
          <p:cNvPr id="6" name="Foliennummernplatzhalter"/>
          <p:cNvSpPr>
            <a:spLocks noGrp="1"/>
          </p:cNvSpPr>
          <p:nvPr>
            <p:ph type="sldNum" sz="quarter" idx="4"/>
          </p:nvPr>
        </p:nvSpPr>
        <p:spPr>
          <a:xfrm>
            <a:off x="8477892" y="6652800"/>
            <a:ext cx="903600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0">
                <a:solidFill>
                  <a:schemeClr val="tx1"/>
                </a:solidFill>
              </a:defRPr>
            </a:lvl1pPr>
          </a:lstStyle>
          <a:p>
            <a:fld id="{1FB8D038-2D38-4B10-A0EB-C05CC9130E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"/>
          <p:cNvSpPr>
            <a:spLocks noGrp="1"/>
          </p:cNvSpPr>
          <p:nvPr>
            <p:ph type="ftr" sz="quarter" idx="3"/>
          </p:nvPr>
        </p:nvSpPr>
        <p:spPr>
          <a:xfrm>
            <a:off x="1560000" y="6652800"/>
            <a:ext cx="6786000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Name | Veranstaltung | Vertraulich</a:t>
            </a:r>
            <a:endParaRPr lang="de-DE" dirty="0"/>
          </a:p>
        </p:txBody>
      </p:sp>
      <p:sp>
        <p:nvSpPr>
          <p:cNvPr id="4" name="Datumsplatzhalter"/>
          <p:cNvSpPr>
            <a:spLocks noGrp="1"/>
          </p:cNvSpPr>
          <p:nvPr>
            <p:ph type="dt" sz="half" idx="2"/>
          </p:nvPr>
        </p:nvSpPr>
        <p:spPr>
          <a:xfrm>
            <a:off x="525600" y="6652800"/>
            <a:ext cx="902992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Datum</a:t>
            </a:r>
            <a:endParaRPr lang="de-DE" dirty="0"/>
          </a:p>
        </p:txBody>
      </p:sp>
      <p:cxnSp>
        <p:nvCxnSpPr>
          <p:cNvPr id="12" name="Trennstrich Fußzeile"/>
          <p:cNvCxnSpPr/>
          <p:nvPr/>
        </p:nvCxnSpPr>
        <p:spPr>
          <a:xfrm flipV="1">
            <a:off x="0" y="6624000"/>
            <a:ext cx="9382125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"/>
          <p:cNvSpPr>
            <a:spLocks noGrp="1"/>
          </p:cNvSpPr>
          <p:nvPr>
            <p:ph type="body" idx="1"/>
          </p:nvPr>
        </p:nvSpPr>
        <p:spPr>
          <a:xfrm>
            <a:off x="523875" y="944563"/>
            <a:ext cx="8858250" cy="5653087"/>
          </a:xfrm>
          <a:prstGeom prst="rect">
            <a:avLst/>
          </a:prstGeom>
          <a:noFill/>
        </p:spPr>
        <p:txBody>
          <a:bodyPr vert="horz" lIns="0" tIns="144000" rIns="0" bIns="0" rtlCol="0">
            <a:noAutofit/>
          </a:bodyPr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</p:txBody>
      </p:sp>
      <p:cxnSp>
        <p:nvCxnSpPr>
          <p:cNvPr id="7" name="Trennstrich Titel"/>
          <p:cNvCxnSpPr/>
          <p:nvPr/>
        </p:nvCxnSpPr>
        <p:spPr>
          <a:xfrm>
            <a:off x="0" y="900000"/>
            <a:ext cx="9906000" cy="0"/>
          </a:xfrm>
          <a:prstGeom prst="line">
            <a:avLst/>
          </a:prstGeom>
          <a:ln w="9525" cap="sq">
            <a:solidFill>
              <a:schemeClr val="accent4">
                <a:lumMod val="40000"/>
                <a:lumOff val="6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Logo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24" y="306750"/>
            <a:ext cx="1229868" cy="504000"/>
          </a:xfrm>
          <a:prstGeom prst="rect">
            <a:avLst/>
          </a:prstGeom>
        </p:spPr>
      </p:pic>
      <p:sp>
        <p:nvSpPr>
          <p:cNvPr id="2" name="Titelplatzhalter"/>
          <p:cNvSpPr>
            <a:spLocks noGrp="1"/>
          </p:cNvSpPr>
          <p:nvPr>
            <p:ph type="title"/>
          </p:nvPr>
        </p:nvSpPr>
        <p:spPr>
          <a:xfrm>
            <a:off x="525600" y="288000"/>
            <a:ext cx="730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884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2" r:id="rId3"/>
    <p:sldLayoutId id="2147483650" r:id="rId4"/>
    <p:sldLayoutId id="2147483663" r:id="rId5"/>
    <p:sldLayoutId id="2147483664" r:id="rId6"/>
    <p:sldLayoutId id="2147483652" r:id="rId7"/>
    <p:sldLayoutId id="2147483659" r:id="rId8"/>
    <p:sldLayoutId id="2147483665" r:id="rId9"/>
    <p:sldLayoutId id="2147483666" r:id="rId10"/>
    <p:sldLayoutId id="2147483658" r:id="rId11"/>
    <p:sldLayoutId id="2147483654" r:id="rId12"/>
    <p:sldLayoutId id="2147483651" r:id="rId13"/>
    <p:sldLayoutId id="2147483657" r:id="rId14"/>
    <p:sldLayoutId id="2147483660" r:id="rId15"/>
    <p:sldLayoutId id="2147483661" r:id="rId16"/>
  </p:sldLayoutIdLst>
  <p:transition>
    <p:zoom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4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600"/>
        </a:spcBef>
        <a:spcAft>
          <a:spcPts val="0"/>
        </a:spcAft>
        <a:buClr>
          <a:srgbClr val="000000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69875" algn="l" defTabSz="914400" rtl="0" eaLnBrk="1" latinLnBrk="0" hangingPunct="1">
        <a:spcBef>
          <a:spcPts val="600"/>
        </a:spcBef>
        <a:spcAft>
          <a:spcPts val="0"/>
        </a:spcAft>
        <a:buClr>
          <a:srgbClr val="000000"/>
        </a:buClr>
        <a:buSzPct val="100000"/>
        <a:buFont typeface="SICK Franklin Condensed" pitchFamily="2" charset="0"/>
        <a:buChar char="▸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defTabSz="914400" rtl="0" eaLnBrk="1" latinLnBrk="0" hangingPunct="1">
        <a:spcBef>
          <a:spcPts val="600"/>
        </a:spcBef>
        <a:spcAft>
          <a:spcPts val="0"/>
        </a:spcAft>
        <a:buClr>
          <a:srgbClr val="000000"/>
        </a:buClr>
        <a:buSzPct val="100000"/>
        <a:buFont typeface="SICK Franklin Condensed" pitchFamily="2" charset="0"/>
        <a:buChar char="―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9875" algn="l" defTabSz="914400" rtl="0" eaLnBrk="1" latinLnBrk="0" hangingPunct="1">
        <a:spcBef>
          <a:spcPts val="600"/>
        </a:spcBef>
        <a:spcAft>
          <a:spcPts val="0"/>
        </a:spcAft>
        <a:buClr>
          <a:srgbClr val="000000"/>
        </a:buClr>
        <a:buSzPct val="100000"/>
        <a:buFont typeface="SICK Franklin Condensed" pitchFamily="2" charset="0"/>
        <a:buChar char="―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1463" algn="l" defTabSz="914400" rtl="0" eaLnBrk="1" latinLnBrk="0" hangingPunct="1">
        <a:spcBef>
          <a:spcPts val="600"/>
        </a:spcBef>
        <a:spcAft>
          <a:spcPts val="0"/>
        </a:spcAft>
        <a:buSzPct val="100000"/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de-DE" dirty="0" err="1" smtClean="0"/>
              <a:t>SchülerAustausch</a:t>
            </a:r>
            <a:r>
              <a:rPr lang="de-DE" dirty="0" smtClean="0"/>
              <a:t> </a:t>
            </a:r>
            <a:r>
              <a:rPr lang="de-DE" dirty="0" err="1" smtClean="0"/>
              <a:t>program</a:t>
            </a:r>
            <a:r>
              <a:rPr lang="de-DE" dirty="0" smtClean="0"/>
              <a:t> ungarn-deutschland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93875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038-2D38-4B10-A0EB-C05CC9130EB2}" type="slidenum">
              <a:rPr lang="de-DE" smtClean="0"/>
              <a:t>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| Veranstaltung | Vertraulich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Datum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Befestigungssatz</a:t>
            </a:r>
          </a:p>
        </p:txBody>
      </p:sp>
      <p:pic>
        <p:nvPicPr>
          <p:cNvPr id="5122" name="Picture 2" descr="M:\AZUBI\Ausflüge\Ungarn\2014_2015\OSD\Projekt\vegso prezetacio\saroke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80" y="1108642"/>
            <a:ext cx="4968552" cy="512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69976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038-2D38-4B10-A0EB-C05CC9130EB2}" type="slidenum">
              <a:rPr lang="de-DE" smtClean="0"/>
              <a:t>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| Veranstaltung | Vertraulich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Datum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StandardVerbindungssatz</a:t>
            </a:r>
            <a:endParaRPr lang="de-DE" dirty="0"/>
          </a:p>
        </p:txBody>
      </p:sp>
      <p:pic>
        <p:nvPicPr>
          <p:cNvPr id="7170" name="Picture 2" descr="M:\AZUBI\Ausflüge\Ungarn\2014_2015\OSD\Projekt\vegso prezetacio\Standard rogzi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1196752"/>
            <a:ext cx="5545211" cy="493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40620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038-2D38-4B10-A0EB-C05CC9130EB2}" type="slidenum">
              <a:rPr lang="de-DE" smtClean="0"/>
              <a:t>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| Veranstaltung | Vertraulich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Datum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 </a:t>
            </a:r>
            <a:r>
              <a:rPr lang="de-DE" dirty="0" err="1" smtClean="0"/>
              <a:t>verbindungssatz</a:t>
            </a:r>
            <a:endParaRPr lang="de-DE" dirty="0"/>
          </a:p>
        </p:txBody>
      </p:sp>
      <p:pic>
        <p:nvPicPr>
          <p:cNvPr id="4098" name="Picture 2" descr="M:\AZUBI\Ausflüge\Ungarn\2014_2015\OSD\Projekt\vegso prezetacio\hatso X rogzi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1484784"/>
            <a:ext cx="5468624" cy="49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1869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038-2D38-4B10-A0EB-C05CC9130EB2}" type="slidenum">
              <a:rPr lang="de-DE" smtClean="0"/>
              <a:t>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| Veranstaltung | Vertraulich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Datum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 </a:t>
            </a:r>
            <a:r>
              <a:rPr lang="de-DE" dirty="0" err="1" smtClean="0"/>
              <a:t>verbindungssatz</a:t>
            </a:r>
            <a:endParaRPr lang="de-DE" dirty="0"/>
          </a:p>
        </p:txBody>
      </p:sp>
      <p:pic>
        <p:nvPicPr>
          <p:cNvPr id="3074" name="Picture 2" descr="M:\AZUBI\Ausflüge\Ungarn\2014_2015\OSD\Projekt\vegso prezetacio\hatso T rogzi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00" y="1340768"/>
            <a:ext cx="5778439" cy="46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41912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038-2D38-4B10-A0EB-C05CC9130EB2}" type="slidenum">
              <a:rPr lang="de-DE" smtClean="0"/>
              <a:t>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| Veranstaltung | Vertraulich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Datum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Einfassprofil</a:t>
            </a:r>
            <a:endParaRPr lang="de-DE" dirty="0"/>
          </a:p>
        </p:txBody>
      </p:sp>
      <p:pic>
        <p:nvPicPr>
          <p:cNvPr id="2050" name="Picture 2" descr="M:\AZUBI\Ausflüge\Ungarn\2014_2015\OSD\Projekt\vegso prezetacio\gumiz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3" y="980615"/>
            <a:ext cx="6912768" cy="561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83418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de-DE" dirty="0" smtClean="0"/>
              <a:t>Vielen dank für ihre </a:t>
            </a:r>
            <a:r>
              <a:rPr lang="de-DE" dirty="0" err="1" smtClean="0"/>
              <a:t>aufmerksamkeit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166684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038-2D38-4B10-A0EB-C05CC9130EB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| Veranstaltung | Vertraulich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Datum</a:t>
            </a:r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2000" indent="-288000">
              <a:spcBef>
                <a:spcPts val="4200"/>
              </a:spcBef>
            </a:pPr>
            <a:r>
              <a:rPr lang="de-DE" sz="3600" dirty="0" smtClean="0"/>
              <a:t>P</a:t>
            </a:r>
            <a:r>
              <a:rPr lang="de-DE" sz="3600" dirty="0" smtClean="0"/>
              <a:t>rojekt</a:t>
            </a:r>
          </a:p>
          <a:p>
            <a:pPr marL="432000" indent="-288000">
              <a:spcBef>
                <a:spcPts val="4200"/>
              </a:spcBef>
            </a:pPr>
            <a:r>
              <a:rPr lang="de-DE" sz="3600" dirty="0" smtClean="0"/>
              <a:t>Freizeitaktivitäten</a:t>
            </a:r>
            <a:endParaRPr lang="de-DE" sz="3600" dirty="0" smtClean="0"/>
          </a:p>
          <a:p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Thema des </a:t>
            </a:r>
            <a:r>
              <a:rPr lang="de-DE" dirty="0" err="1" smtClean="0"/>
              <a:t>presentations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872464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038-2D38-4B10-A0EB-C05CC9130EB2}" type="slidenum">
              <a:rPr lang="de-DE" smtClean="0"/>
              <a:t>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| Veranstaltung | Vertraulich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Datum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thema</a:t>
            </a:r>
            <a:r>
              <a:rPr lang="de-DE" dirty="0" smtClean="0"/>
              <a:t> des </a:t>
            </a:r>
            <a:r>
              <a:rPr lang="de-DE" dirty="0" err="1" smtClean="0"/>
              <a:t>projekts</a:t>
            </a:r>
            <a:endParaRPr lang="de-DE" dirty="0"/>
          </a:p>
        </p:txBody>
      </p:sp>
      <p:pic>
        <p:nvPicPr>
          <p:cNvPr id="1026" name="Picture 2" descr="M:\AZUBI\Ausflüge\Ungarn\2014_2015\OSD\Projekt\vegso prezetacio\egesz szekre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28" y="1048148"/>
            <a:ext cx="6803664" cy="554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36947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038-2D38-4B10-A0EB-C05CC9130EB2}" type="slidenum">
              <a:rPr lang="de-DE" smtClean="0"/>
              <a:t>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| Veranstaltung | Vertraulich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Datum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dirty="0" err="1" smtClean="0"/>
              <a:t>tür</a:t>
            </a:r>
            <a:endParaRPr lang="de-DE" dirty="0"/>
          </a:p>
        </p:txBody>
      </p:sp>
      <p:pic>
        <p:nvPicPr>
          <p:cNvPr id="9218" name="Picture 2" descr="M:\AZUBI\Ausflüge\Ungarn\2014_2015\OSD\Projekt\vegso prezetacio\ajto_al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991683"/>
            <a:ext cx="2630882" cy="55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7080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038-2D38-4B10-A0EB-C05CC9130EB2}" type="slidenum">
              <a:rPr lang="de-DE" smtClean="0"/>
              <a:t>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| Veranstaltung | Vertraulich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Datum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dirty="0" err="1" smtClean="0"/>
              <a:t>verriegelung</a:t>
            </a:r>
            <a:endParaRPr lang="de-DE" dirty="0"/>
          </a:p>
        </p:txBody>
      </p:sp>
      <p:pic>
        <p:nvPicPr>
          <p:cNvPr id="8194" name="Picture 2" descr="M:\AZUBI\Ausflüge\Ungarn\2014_2015\OSD\Projekt\vegso prezetacio\zar_egyb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886" y="1179673"/>
            <a:ext cx="5992916" cy="50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9562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038-2D38-4B10-A0EB-C05CC9130EB2}" type="slidenum">
              <a:rPr lang="de-DE" smtClean="0"/>
              <a:t>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| Veranstaltung | Vertraulich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Datum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dirty="0" err="1" smtClean="0"/>
              <a:t>verriegelung</a:t>
            </a:r>
            <a:endParaRPr lang="de-DE" dirty="0"/>
          </a:p>
        </p:txBody>
      </p:sp>
      <p:pic>
        <p:nvPicPr>
          <p:cNvPr id="10242" name="Picture 2" descr="M:\AZUBI\Ausflüge\Ungarn\2014_2015\OSD\Projekt\vegso prezetacio\zar nyito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9" y="951811"/>
            <a:ext cx="7598821" cy="53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09075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038-2D38-4B10-A0EB-C05CC9130EB2}" type="slidenum">
              <a:rPr lang="de-DE" smtClean="0"/>
              <a:t>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| Veranstaltung | Vertraulich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Datum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Handgriff</a:t>
            </a:r>
          </a:p>
        </p:txBody>
      </p:sp>
      <p:pic>
        <p:nvPicPr>
          <p:cNvPr id="12290" name="Picture 2" descr="M:\AZUBI\Ausflüge\Ungarn\2014_2015\OSD\Projekt\vegso prezetacio\fogany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2" y="1268760"/>
            <a:ext cx="6048672" cy="506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83158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038-2D38-4B10-A0EB-C05CC9130EB2}" type="slidenum">
              <a:rPr lang="de-DE" smtClean="0"/>
              <a:t>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| Veranstaltung | Vertraulich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Datum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AutomatikVerbindungssatz</a:t>
            </a:r>
            <a:endParaRPr lang="de-DE" dirty="0"/>
          </a:p>
        </p:txBody>
      </p:sp>
      <p:pic>
        <p:nvPicPr>
          <p:cNvPr id="6146" name="Picture 2" descr="M:\AZUBI\Ausflüge\Ungarn\2014_2015\OSD\Projekt\vegso prezetacio\Schnell oszek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338094"/>
            <a:ext cx="8937616" cy="446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77170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D038-2D38-4B10-A0EB-C05CC9130EB2}" type="slidenum">
              <a:rPr lang="de-DE" smtClean="0"/>
              <a:t>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 | Veranstaltung | Vertraulich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Datum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Schanier</a:t>
            </a:r>
            <a:endParaRPr lang="de-DE" dirty="0"/>
          </a:p>
        </p:txBody>
      </p:sp>
      <p:pic>
        <p:nvPicPr>
          <p:cNvPr id="11266" name="Picture 2" descr="M:\AZUBI\Ausflüge\Ungarn\2014_2015\OSD\Projekt\vegso prezetacio\zsa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1124744"/>
            <a:ext cx="6769839" cy="50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51136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Blank">
  <a:themeElements>
    <a:clrScheme name="SICK-Master">
      <a:dk1>
        <a:srgbClr val="000000"/>
      </a:dk1>
      <a:lt1>
        <a:srgbClr val="FFFFFF"/>
      </a:lt1>
      <a:dk2>
        <a:srgbClr val="007FC3"/>
      </a:dk2>
      <a:lt2>
        <a:srgbClr val="D8E0E3"/>
      </a:lt2>
      <a:accent1>
        <a:srgbClr val="58A8DB"/>
      </a:accent1>
      <a:accent2>
        <a:srgbClr val="F29400"/>
      </a:accent2>
      <a:accent3>
        <a:srgbClr val="FCBC75"/>
      </a:accent3>
      <a:accent4>
        <a:srgbClr val="6E7A82"/>
      </a:accent4>
      <a:accent5>
        <a:srgbClr val="DC0A0A"/>
      </a:accent5>
      <a:accent6>
        <a:srgbClr val="339966"/>
      </a:accent6>
      <a:hlink>
        <a:srgbClr val="F29400"/>
      </a:hlink>
      <a:folHlink>
        <a:srgbClr val="F29400"/>
      </a:folHlink>
    </a:clrScheme>
    <a:fontScheme name="SICK_Masterfonts_03-2014">
      <a:majorFont>
        <a:latin typeface="SICK Franklin"/>
        <a:ea typeface=""/>
        <a:cs typeface=""/>
      </a:majorFont>
      <a:minorFont>
        <a:latin typeface="SICK Franklin Condense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72000" tIns="36000" rIns="72000" bIns="54000" rtlCol="0" anchor="ctr">
        <a:noAutofit/>
      </a:bodyPr>
      <a:lstStyle>
        <a:defPPr algn="ctr">
          <a:defRPr sz="20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36000" rIns="72000" bIns="54000" rtlCol="0">
        <a:spAutoFit/>
      </a:bodyPr>
      <a:lstStyle>
        <a:defPPr>
          <a:spcBef>
            <a:spcPts val="600"/>
          </a:spcBef>
          <a:buClr>
            <a:schemeClr val="accent4"/>
          </a:buCl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123</Words>
  <Application>Microsoft Office PowerPoint</Application>
  <PresentationFormat>A4-Papier (210x297 mm)</PresentationFormat>
  <Paragraphs>56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Blank</vt:lpstr>
      <vt:lpstr>SchülerAustausch program ungarn-deutschland</vt:lpstr>
      <vt:lpstr>Thema des presentations</vt:lpstr>
      <vt:lpstr>thema des projekts</vt:lpstr>
      <vt:lpstr>Die tür</vt:lpstr>
      <vt:lpstr>Die verriegelung</vt:lpstr>
      <vt:lpstr>Die verriegelung</vt:lpstr>
      <vt:lpstr>Handgriff</vt:lpstr>
      <vt:lpstr>AutomatikVerbindungssatz</vt:lpstr>
      <vt:lpstr>Schanier</vt:lpstr>
      <vt:lpstr>Befestigungssatz</vt:lpstr>
      <vt:lpstr>StandardVerbindungssatz</vt:lpstr>
      <vt:lpstr>X verbindungssatz</vt:lpstr>
      <vt:lpstr>T verbindungssatz</vt:lpstr>
      <vt:lpstr>Einfassprofil</vt:lpstr>
      <vt:lpstr>Vielen dank für ihre aufmerksamkeit</vt:lpstr>
    </vt:vector>
  </TitlesOfParts>
  <Company>SICK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SchülerAustausch program ungarn-deutschland</dc:title>
  <dc:subject>Mastertemplate 10-2014</dc:subject>
  <dc:creator>deagpra ausb01</dc:creator>
  <cp:lastModifiedBy>deagpra ausb01</cp:lastModifiedBy>
  <cp:revision>12</cp:revision>
  <cp:lastPrinted>2014-09-17T08:28:47Z</cp:lastPrinted>
  <dcterms:created xsi:type="dcterms:W3CDTF">2014-11-03T12:17:44Z</dcterms:created>
  <dcterms:modified xsi:type="dcterms:W3CDTF">2014-11-03T14:49:35Z</dcterms:modified>
</cp:coreProperties>
</file>